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7785" y="1668271"/>
            <a:ext cx="5017389" cy="198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3991101"/>
            <a:ext cx="5273040" cy="184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6179311"/>
            <a:ext cx="5273548" cy="2708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2239" y="1149349"/>
            <a:ext cx="4925060" cy="214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59713" y="3647185"/>
            <a:ext cx="5082667" cy="1972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68755" y="5968491"/>
            <a:ext cx="4873371" cy="2528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5082" y="1149349"/>
            <a:ext cx="4792091" cy="1783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8334" y="3800347"/>
            <a:ext cx="5695442" cy="1973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8334" y="6112382"/>
            <a:ext cx="5689854" cy="26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739389" y="6715632"/>
            <a:ext cx="3605784" cy="370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8334" y="7424801"/>
            <a:ext cx="5695823" cy="756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34" y="1149349"/>
            <a:ext cx="5695442" cy="158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8334" y="2898266"/>
            <a:ext cx="5692267" cy="38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8334" y="3804411"/>
            <a:ext cx="5696712" cy="2376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51535" y="7018781"/>
            <a:ext cx="5493004" cy="1586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34" y="1149349"/>
            <a:ext cx="5695823" cy="2218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0320" y="3530726"/>
            <a:ext cx="5485891" cy="197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4743576"/>
            <a:ext cx="5274310" cy="4619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135" y="1149349"/>
            <a:ext cx="5264785" cy="251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4006214"/>
            <a:ext cx="5273929" cy="106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5405119"/>
            <a:ext cx="5273548" cy="2867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705" y="1149349"/>
            <a:ext cx="5273548" cy="117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89380" y="2662554"/>
            <a:ext cx="4955667" cy="938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91666" y="3939539"/>
            <a:ext cx="4723765" cy="26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8489" y="1149476"/>
            <a:ext cx="4448810" cy="222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8334" y="3541521"/>
            <a:ext cx="5696712" cy="120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4075" y="1149349"/>
            <a:ext cx="5491353" cy="2620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3501" y="4607559"/>
            <a:ext cx="5552313" cy="227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7221854"/>
            <a:ext cx="5274310" cy="2037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250" y="1149387"/>
            <a:ext cx="5633085" cy="76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12750" y="2255519"/>
            <a:ext cx="5925185" cy="441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3035934"/>
            <a:ext cx="5273548" cy="1809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38784" y="5682538"/>
            <a:ext cx="5906770" cy="721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16597" y="6743065"/>
            <a:ext cx="5818378" cy="549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320" y="1149349"/>
            <a:ext cx="5501132" cy="309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4578984"/>
            <a:ext cx="5272151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4504" y="1149349"/>
            <a:ext cx="4589145" cy="340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4895214"/>
            <a:ext cx="5273548" cy="1755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7487919"/>
            <a:ext cx="5272659" cy="1436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149349"/>
            <a:ext cx="1954276" cy="62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2117724"/>
            <a:ext cx="5273675" cy="270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6155054"/>
            <a:ext cx="5266563" cy="332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867" y="1149476"/>
            <a:ext cx="3514725" cy="4739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4045" y="7226286"/>
            <a:ext cx="5974461" cy="2466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705" y="1149349"/>
            <a:ext cx="5272659" cy="1983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784" y="3480815"/>
            <a:ext cx="5902833" cy="84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4673726"/>
            <a:ext cx="5272151" cy="1398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7205" y="6420357"/>
            <a:ext cx="5847715" cy="2682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85" y="1149349"/>
            <a:ext cx="6277356" cy="2785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11175" y="4772659"/>
            <a:ext cx="5833110" cy="242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1271" y="7539990"/>
            <a:ext cx="5914263" cy="1014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2018-11-13T09:36:00Z</dcterms:created>
  <dcterms:modified xsi:type="dcterms:W3CDTF">2018-11-13T09:36:00Z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